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-108" y="-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60D9F9-4B23-4270-8525-1EAA71F17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8295" y="1122363"/>
            <a:ext cx="8439704" cy="2387600"/>
          </a:xfrm>
        </p:spPr>
        <p:txBody>
          <a:bodyPr/>
          <a:lstStyle/>
          <a:p>
            <a:r>
              <a:rPr lang="en-US" dirty="0"/>
              <a:t>Leading by communicating with power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EF37373-1BD7-4A05-9136-96777FB890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r"/>
            <a:r>
              <a:rPr lang="en-US" dirty="0" err="1"/>
              <a:t>Matacio</a:t>
            </a:r>
            <a:r>
              <a:rPr lang="en-US" dirty="0"/>
              <a:t> coaching consulting</a:t>
            </a:r>
          </a:p>
        </p:txBody>
      </p:sp>
    </p:spTree>
    <p:extLst>
      <p:ext uri="{BB962C8B-B14F-4D97-AF65-F5344CB8AC3E}">
        <p14:creationId xmlns:p14="http://schemas.microsoft.com/office/powerpoint/2010/main" val="133605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E8A6A0-A136-4170-B054-1DEFA2CF3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exercise: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FC2080-7C07-437B-869B-8F74972C4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of 3 projects you are working on right now.</a:t>
            </a:r>
          </a:p>
          <a:p>
            <a:r>
              <a:rPr lang="en-US" dirty="0"/>
              <a:t>Pinpoint where your thinking is right now on each of these projects.</a:t>
            </a:r>
          </a:p>
          <a:p>
            <a:r>
              <a:rPr lang="en-US" dirty="0"/>
              <a:t>Is there another level of thinking that would be more useful?</a:t>
            </a:r>
          </a:p>
          <a:p>
            <a:r>
              <a:rPr lang="en-US" dirty="0"/>
              <a:t>Take time to rethink your own thinking about each project.</a:t>
            </a:r>
          </a:p>
        </p:txBody>
      </p:sp>
    </p:spTree>
    <p:extLst>
      <p:ext uri="{BB962C8B-B14F-4D97-AF65-F5344CB8AC3E}">
        <p14:creationId xmlns:p14="http://schemas.microsoft.com/office/powerpoint/2010/main" val="120011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/>
          </a:bodyPr>
          <a:lstStyle/>
          <a:p>
            <a:pPr algn="ctr"/>
            <a:r>
              <a:rPr lang="en-US" sz="96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11671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DAC92B-AF08-424E-8593-B56D48F5D4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Evidence of leadership: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204E36-6E20-4ABD-B1AF-409718EA31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Are the people around you thriving?</a:t>
            </a:r>
          </a:p>
        </p:txBody>
      </p:sp>
    </p:spTree>
    <p:extLst>
      <p:ext uri="{BB962C8B-B14F-4D97-AF65-F5344CB8AC3E}">
        <p14:creationId xmlns:p14="http://schemas.microsoft.com/office/powerpoint/2010/main" val="166796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845CF2-90CC-4C9B-A548-FE711704F6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David rock’s</a:t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“choose your focus model”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xmlns="" id="{76FD18FE-6014-4605-91C0-434959E100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n-US" sz="3200" dirty="0"/>
          </a:p>
          <a:p>
            <a:pPr algn="r"/>
            <a:r>
              <a:rPr lang="en-US" sz="3200" dirty="0"/>
              <a:t>From his book:  “Quiet leadership”</a:t>
            </a:r>
          </a:p>
        </p:txBody>
      </p:sp>
    </p:spTree>
    <p:extLst>
      <p:ext uri="{BB962C8B-B14F-4D97-AF65-F5344CB8AC3E}">
        <p14:creationId xmlns:p14="http://schemas.microsoft.com/office/powerpoint/2010/main" val="21382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/>
          </a:bodyPr>
          <a:lstStyle/>
          <a:p>
            <a:pPr algn="ctr"/>
            <a:r>
              <a:rPr lang="en-US" sz="9600" dirty="0"/>
              <a:t>vision</a:t>
            </a:r>
          </a:p>
        </p:txBody>
      </p:sp>
    </p:spTree>
    <p:extLst>
      <p:ext uri="{BB962C8B-B14F-4D97-AF65-F5344CB8AC3E}">
        <p14:creationId xmlns:p14="http://schemas.microsoft.com/office/powerpoint/2010/main" val="286360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/>
          </a:bodyPr>
          <a:lstStyle/>
          <a:p>
            <a:pPr algn="ctr"/>
            <a:r>
              <a:rPr lang="en-US" sz="9600" dirty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332574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/>
          </a:bodyPr>
          <a:lstStyle/>
          <a:p>
            <a:pPr algn="ctr"/>
            <a:r>
              <a:rPr lang="en-US" sz="9600" dirty="0"/>
              <a:t>detail</a:t>
            </a:r>
          </a:p>
        </p:txBody>
      </p:sp>
    </p:spTree>
    <p:extLst>
      <p:ext uri="{BB962C8B-B14F-4D97-AF65-F5344CB8AC3E}">
        <p14:creationId xmlns:p14="http://schemas.microsoft.com/office/powerpoint/2010/main" val="92644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/>
          </a:bodyPr>
          <a:lstStyle/>
          <a:p>
            <a:pPr algn="ctr"/>
            <a:r>
              <a:rPr lang="en-US" sz="9600" dirty="0"/>
              <a:t>problem</a:t>
            </a:r>
          </a:p>
        </p:txBody>
      </p:sp>
    </p:spTree>
    <p:extLst>
      <p:ext uri="{BB962C8B-B14F-4D97-AF65-F5344CB8AC3E}">
        <p14:creationId xmlns:p14="http://schemas.microsoft.com/office/powerpoint/2010/main" val="420301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/>
          </a:bodyPr>
          <a:lstStyle/>
          <a:p>
            <a:pPr algn="ctr"/>
            <a:r>
              <a:rPr lang="en-US" sz="9600" dirty="0"/>
              <a:t>drama</a:t>
            </a:r>
          </a:p>
        </p:txBody>
      </p:sp>
    </p:spTree>
    <p:extLst>
      <p:ext uri="{BB962C8B-B14F-4D97-AF65-F5344CB8AC3E}">
        <p14:creationId xmlns:p14="http://schemas.microsoft.com/office/powerpoint/2010/main" val="126958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275742-A914-4CBA-9D12-4AEF9A87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689715"/>
            <a:ext cx="9905998" cy="147857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9600" dirty="0"/>
              <a:t>Leaders listen to language</a:t>
            </a:r>
          </a:p>
        </p:txBody>
      </p:sp>
    </p:spTree>
    <p:extLst>
      <p:ext uri="{BB962C8B-B14F-4D97-AF65-F5344CB8AC3E}">
        <p14:creationId xmlns:p14="http://schemas.microsoft.com/office/powerpoint/2010/main" val="330932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36</TotalTime>
  <Words>89</Words>
  <Application>Microsoft Office PowerPoint</Application>
  <PresentationFormat>Custom</PresentationFormat>
  <Paragraphs>22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Circuit</vt:lpstr>
      <vt:lpstr>Leading by communicating with power</vt:lpstr>
      <vt:lpstr>Evidence of leadership: </vt:lpstr>
      <vt:lpstr>David rock’s  “choose your focus model”</vt:lpstr>
      <vt:lpstr>vision</vt:lpstr>
      <vt:lpstr>planning</vt:lpstr>
      <vt:lpstr>detail</vt:lpstr>
      <vt:lpstr>problem</vt:lpstr>
      <vt:lpstr>drama</vt:lpstr>
      <vt:lpstr>Leaders listen to language</vt:lpstr>
      <vt:lpstr>Table exercise: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by communicating with power</dc:title>
  <dc:creator>Heidi Hill</dc:creator>
  <cp:lastModifiedBy>Cortny Surber</cp:lastModifiedBy>
  <cp:revision>4</cp:revision>
  <dcterms:created xsi:type="dcterms:W3CDTF">2017-09-12T03:21:47Z</dcterms:created>
  <dcterms:modified xsi:type="dcterms:W3CDTF">2017-11-15T18:01:44Z</dcterms:modified>
</cp:coreProperties>
</file>